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039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28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997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063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99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822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032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9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985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699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657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8F707-5657-452D-9F87-5EAB44C5721F}" type="datetimeFigureOut">
              <a:rPr lang="zh-TW" altLang="en-US" smtClean="0"/>
              <a:t>2019/8/2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1A83-7B8D-4187-A6BF-9182A5A503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904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一般問卷型統計型 研究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72102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8643" t="7873" r="18929" b="15048"/>
          <a:stretch/>
        </p:blipFill>
        <p:spPr>
          <a:xfrm>
            <a:off x="1132115" y="226424"/>
            <a:ext cx="9361715" cy="6501787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1245326" y="478972"/>
            <a:ext cx="714103" cy="3222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5685" y="4830349"/>
            <a:ext cx="3930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中國醫藥大學附設醫院 研究倫理中心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6184671" y="266007"/>
            <a:ext cx="1431636" cy="7481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2977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</Words>
  <Application>Microsoft Office PowerPoint</Application>
  <PresentationFormat>寬螢幕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一般問卷型統計型 研究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一般問卷型統計型研究</dc:title>
  <dc:creator>Yin</dc:creator>
  <cp:lastModifiedBy>Windows 使用者</cp:lastModifiedBy>
  <cp:revision>4</cp:revision>
  <dcterms:created xsi:type="dcterms:W3CDTF">2018-08-02T04:26:13Z</dcterms:created>
  <dcterms:modified xsi:type="dcterms:W3CDTF">2019-08-02T07:10:11Z</dcterms:modified>
</cp:coreProperties>
</file>