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771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157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754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401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5610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309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482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8625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2411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322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580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7277E-E17D-4313-B563-057233FDB72C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EA593-ECCF-4D40-8743-C279B0EEA0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457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 人體臨</a:t>
            </a:r>
            <a:r>
              <a:rPr lang="zh-TW" altLang="en-US" sz="4400" dirty="0"/>
              <a:t>床</a:t>
            </a:r>
            <a:r>
              <a:rPr lang="zh-TW" altLang="en-US" sz="4400" dirty="0" smtClean="0"/>
              <a:t>試驗藥物試驗相關 </a:t>
            </a:r>
            <a:r>
              <a:rPr lang="en-US" altLang="zh-TW" sz="4400" dirty="0" smtClean="0"/>
              <a:t/>
            </a:r>
            <a:br>
              <a:rPr lang="en-US" altLang="zh-TW" sz="4400" dirty="0" smtClean="0"/>
            </a:br>
            <a:r>
              <a:rPr lang="zh-TW" altLang="en-US" sz="4400" dirty="0" smtClean="0"/>
              <a:t>非一般問卷型統計型 研究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08755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5890" t="4817" r="14569" b="21620"/>
          <a:stretch/>
        </p:blipFill>
        <p:spPr>
          <a:xfrm>
            <a:off x="461553" y="200298"/>
            <a:ext cx="10850881" cy="6559023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949234" y="2229394"/>
            <a:ext cx="714103" cy="3222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2770909" y="803564"/>
            <a:ext cx="1431636" cy="7481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81079" y="6310806"/>
            <a:ext cx="4022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</a:rPr>
              <a:t>(1)</a:t>
            </a:r>
            <a:r>
              <a:rPr lang="zh-TW" altLang="en-US" b="1" dirty="0" smtClean="0">
                <a:solidFill>
                  <a:srgbClr val="FF0000"/>
                </a:solidFill>
              </a:rPr>
              <a:t>大里仁愛醫院人體研究倫理委員會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027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0929" r="17357" b="6540"/>
          <a:stretch/>
        </p:blipFill>
        <p:spPr>
          <a:xfrm>
            <a:off x="2551610" y="0"/>
            <a:ext cx="7524207" cy="640950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610" y="671415"/>
            <a:ext cx="731583" cy="359695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>
          <a:xfrm>
            <a:off x="5348647" y="1031110"/>
            <a:ext cx="1431636" cy="7481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62771" y="4595218"/>
            <a:ext cx="4423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</a:rPr>
              <a:t>(2)</a:t>
            </a:r>
            <a:r>
              <a:rPr lang="zh-TW" altLang="en-US" b="1" dirty="0" smtClean="0">
                <a:solidFill>
                  <a:srgbClr val="FF0000"/>
                </a:solidFill>
              </a:rPr>
              <a:t>中國醫藥大學附設醫院 研究倫理委員會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904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2572" t="7999" r="21786" b="9206"/>
          <a:stretch/>
        </p:blipFill>
        <p:spPr>
          <a:xfrm>
            <a:off x="2751909" y="548640"/>
            <a:ext cx="6783978" cy="567798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898" y="3735944"/>
            <a:ext cx="1444877" cy="76206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738" y="3875281"/>
            <a:ext cx="1444877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65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27</Words>
  <Application>Microsoft Office PowerPoint</Application>
  <PresentationFormat>寬螢幕</PresentationFormat>
  <Paragraphs>3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9" baseType="lpstr">
      <vt:lpstr>新細明體</vt:lpstr>
      <vt:lpstr>Arial</vt:lpstr>
      <vt:lpstr>Calibri</vt:lpstr>
      <vt:lpstr>Calibri Light</vt:lpstr>
      <vt:lpstr>Office 佈景主題</vt:lpstr>
      <vt:lpstr> 人體臨床試驗藥物試驗相關  非一般問卷型統計型 研究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Yin</dc:creator>
  <cp:lastModifiedBy>Windows 使用者</cp:lastModifiedBy>
  <cp:revision>7</cp:revision>
  <dcterms:created xsi:type="dcterms:W3CDTF">2018-08-02T03:58:28Z</dcterms:created>
  <dcterms:modified xsi:type="dcterms:W3CDTF">2019-08-02T07:10:34Z</dcterms:modified>
</cp:coreProperties>
</file>